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49"/>
    <p:restoredTop sz="94629"/>
  </p:normalViewPr>
  <p:slideViewPr>
    <p:cSldViewPr>
      <p:cViewPr varScale="1">
        <p:scale>
          <a:sx n="129" d="100"/>
          <a:sy n="129" d="100"/>
        </p:scale>
        <p:origin x="1024"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AEE1751-BEB1-4086-A1AF-1B5C7E5CE467}"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338252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AEE1751-BEB1-4086-A1AF-1B5C7E5CE467}"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355082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AEE1751-BEB1-4086-A1AF-1B5C7E5CE467}"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4040363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AEE1751-BEB1-4086-A1AF-1B5C7E5CE467}"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96705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AEE1751-BEB1-4086-A1AF-1B5C7E5CE467}" type="datetimeFigureOut">
              <a:rPr lang="tr-TR" smtClean="0"/>
              <a:t>12.03.2022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238786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AEE1751-BEB1-4086-A1AF-1B5C7E5CE467}" type="datetimeFigureOut">
              <a:rPr lang="tr-TR" smtClean="0"/>
              <a:t>12.03.2022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1604404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AEE1751-BEB1-4086-A1AF-1B5C7E5CE467}" type="datetimeFigureOut">
              <a:rPr lang="tr-TR" smtClean="0"/>
              <a:t>12.03.2022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223323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AEE1751-BEB1-4086-A1AF-1B5C7E5CE467}" type="datetimeFigureOut">
              <a:rPr lang="tr-TR" smtClean="0"/>
              <a:t>12.03.2022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254768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AEE1751-BEB1-4086-A1AF-1B5C7E5CE467}" type="datetimeFigureOut">
              <a:rPr lang="tr-TR" smtClean="0"/>
              <a:t>12.03.2022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325541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AEE1751-BEB1-4086-A1AF-1B5C7E5CE467}" type="datetimeFigureOut">
              <a:rPr lang="tr-TR" smtClean="0"/>
              <a:t>12.03.2022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145511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AEE1751-BEB1-4086-A1AF-1B5C7E5CE467}" type="datetimeFigureOut">
              <a:rPr lang="tr-TR" smtClean="0"/>
              <a:t>12.03.2022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C11D44-C42B-4D50-9E13-5CD5575300D3}" type="slidenum">
              <a:rPr lang="tr-TR" smtClean="0"/>
              <a:t>‹#›</a:t>
            </a:fld>
            <a:endParaRPr lang="tr-TR"/>
          </a:p>
        </p:txBody>
      </p:sp>
    </p:spTree>
    <p:extLst>
      <p:ext uri="{BB962C8B-B14F-4D97-AF65-F5344CB8AC3E}">
        <p14:creationId xmlns:p14="http://schemas.microsoft.com/office/powerpoint/2010/main" val="68241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E1751-BEB1-4086-A1AF-1B5C7E5CE467}" type="datetimeFigureOut">
              <a:rPr lang="tr-TR" smtClean="0"/>
              <a:t>12.03.2022</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11D44-C42B-4D50-9E13-5CD5575300D3}" type="slidenum">
              <a:rPr lang="tr-TR" smtClean="0"/>
              <a:t>‹#›</a:t>
            </a:fld>
            <a:endParaRPr lang="tr-TR"/>
          </a:p>
        </p:txBody>
      </p:sp>
    </p:spTree>
    <p:extLst>
      <p:ext uri="{BB962C8B-B14F-4D97-AF65-F5344CB8AC3E}">
        <p14:creationId xmlns:p14="http://schemas.microsoft.com/office/powerpoint/2010/main" val="160243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643481" y="5877272"/>
            <a:ext cx="7757966" cy="412959"/>
          </a:xfrm>
        </p:spPr>
        <p:txBody>
          <a:bodyPr>
            <a:noAutofit/>
          </a:bodyPr>
          <a:lstStyle/>
          <a:p>
            <a:r>
              <a:rPr lang="tr-TR" sz="3200" b="1" dirty="0">
                <a:latin typeface="Times New Roman" pitchFamily="18" charset="0"/>
                <a:cs typeface="Times New Roman" pitchFamily="18" charset="0"/>
              </a:rPr>
              <a:t>Detaylı Bilgi: www.eub.giresun.edu.tr</a:t>
            </a:r>
          </a:p>
        </p:txBody>
      </p:sp>
      <p:sp>
        <p:nvSpPr>
          <p:cNvPr id="5" name="Dikdörtgen 4"/>
          <p:cNvSpPr/>
          <p:nvPr/>
        </p:nvSpPr>
        <p:spPr>
          <a:xfrm>
            <a:off x="675908" y="1578118"/>
            <a:ext cx="7757966" cy="4247317"/>
          </a:xfrm>
          <a:prstGeom prst="rect">
            <a:avLst/>
          </a:prstGeom>
          <a:solidFill>
            <a:srgbClr val="FFFF00">
              <a:alpha val="31000"/>
            </a:srgbClr>
          </a:solidFill>
          <a:ln w="19050">
            <a:solidFill>
              <a:schemeClr val="accent1"/>
            </a:solidFill>
          </a:ln>
        </p:spPr>
        <p:txBody>
          <a:bodyPr wrap="square">
            <a:spAutoFit/>
          </a:bodyPr>
          <a:lstStyle/>
          <a:p>
            <a:pPr algn="just"/>
            <a:r>
              <a:rPr lang="tr-TR" b="1" dirty="0">
                <a:latin typeface="Times New Roman" pitchFamily="18" charset="0"/>
                <a:cs typeface="Times New Roman" pitchFamily="18" charset="0"/>
              </a:rPr>
              <a:t>Amaç: </a:t>
            </a:r>
            <a:r>
              <a:rPr lang="tr-TR" dirty="0">
                <a:latin typeface="Times New Roman" pitchFamily="18" charset="0"/>
                <a:cs typeface="Times New Roman" pitchFamily="18" charset="0"/>
              </a:rPr>
              <a:t>Engel durumu olan öğrencilerimizin, akademik, idari, fiziksel, psikolojik barınma ve sosyal alanlardaki her türlü ihtiyaçlarını tespit etmek, bu ihtiyaçların karşılanması için desteklenmesi gereken alanları belirleyip, yapılacak çalışmaları planlamak, uygulamak, geliştirmek ve yapılan çalışmaların sonuçlarını değerlendirmektir.</a:t>
            </a:r>
          </a:p>
          <a:p>
            <a:pPr algn="just"/>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Başvuru: </a:t>
            </a:r>
            <a:r>
              <a:rPr lang="tr-TR" dirty="0">
                <a:latin typeface="Times New Roman" pitchFamily="18" charset="0"/>
                <a:cs typeface="Times New Roman" pitchFamily="18" charset="0"/>
              </a:rPr>
              <a:t>Gözle görünen veya görünmeyen engeli nedeniyle; akademik öğreniminde, yurtta, ulaşımda, ve sosyal yaşama katılımda desteğe ihtiyacınız olduğunuzu hissederseniz (</a:t>
            </a:r>
            <a:r>
              <a:rPr lang="tr-TR" u="sng" dirty="0">
                <a:latin typeface="Times New Roman" pitchFamily="18" charset="0"/>
                <a:cs typeface="Times New Roman" pitchFamily="18" charset="0"/>
              </a:rPr>
              <a:t>Engelsiz Üniversite birim temsilcinize</a:t>
            </a:r>
            <a:r>
              <a:rPr lang="tr-TR" dirty="0">
                <a:latin typeface="Times New Roman" pitchFamily="18" charset="0"/>
                <a:cs typeface="Times New Roman" pitchFamily="18" charset="0"/>
              </a:rPr>
              <a:t>) e-posta yoluyla ulaşabilir veya Web sitemizdeki </a:t>
            </a:r>
            <a:r>
              <a:rPr lang="tr-TR" b="1" dirty="0">
                <a:latin typeface="Times New Roman" pitchFamily="18" charset="0"/>
                <a:cs typeface="Times New Roman" pitchFamily="18" charset="0"/>
              </a:rPr>
              <a:t>Engelli Öğrenci Başvuru </a:t>
            </a:r>
            <a:r>
              <a:rPr lang="tr-TR" dirty="0">
                <a:latin typeface="Times New Roman" pitchFamily="18" charset="0"/>
                <a:cs typeface="Times New Roman" pitchFamily="18" charset="0"/>
              </a:rPr>
              <a:t>Formu’nu doldurarak irtibata geçebilirsiniz.</a:t>
            </a:r>
          </a:p>
          <a:p>
            <a:pPr algn="just"/>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Gönüllü Öğrenci: </a:t>
            </a:r>
            <a:r>
              <a:rPr lang="tr-TR" dirty="0">
                <a:latin typeface="Times New Roman" pitchFamily="18" charset="0"/>
                <a:cs typeface="Times New Roman" pitchFamily="18" charset="0"/>
              </a:rPr>
              <a:t>Engelsiz Üniversite Birimi ile işbirliği içerisinde çalışmak isteyen her öğrenci web sitemizdeki “Gönüllü Öğrenci Formunu” doldurup </a:t>
            </a:r>
            <a:r>
              <a:rPr lang="tr-TR" i="1" u="sng" dirty="0">
                <a:latin typeface="Times New Roman" pitchFamily="18" charset="0"/>
                <a:cs typeface="Times New Roman" pitchFamily="18" charset="0"/>
              </a:rPr>
              <a:t>Akademik,</a:t>
            </a:r>
            <a:r>
              <a:rPr lang="tr-TR" dirty="0">
                <a:latin typeface="Times New Roman" pitchFamily="18" charset="0"/>
                <a:cs typeface="Times New Roman" pitchFamily="18" charset="0"/>
              </a:rPr>
              <a:t> </a:t>
            </a:r>
            <a:r>
              <a:rPr lang="tr-TR" i="1" u="sng" dirty="0">
                <a:latin typeface="Times New Roman" pitchFamily="18" charset="0"/>
                <a:cs typeface="Times New Roman" pitchFamily="18" charset="0"/>
              </a:rPr>
              <a:t>Sosyal</a:t>
            </a:r>
            <a:r>
              <a:rPr lang="tr-TR" dirty="0">
                <a:latin typeface="Times New Roman" pitchFamily="18" charset="0"/>
                <a:cs typeface="Times New Roman" pitchFamily="18" charset="0"/>
              </a:rPr>
              <a:t> yada </a:t>
            </a:r>
            <a:r>
              <a:rPr lang="tr-TR" i="1" u="sng" dirty="0">
                <a:latin typeface="Times New Roman" pitchFamily="18" charset="0"/>
                <a:cs typeface="Times New Roman" pitchFamily="18" charset="0"/>
              </a:rPr>
              <a:t>Ders Partnerliği</a:t>
            </a:r>
            <a:r>
              <a:rPr lang="tr-TR" dirty="0">
                <a:latin typeface="Times New Roman" pitchFamily="18" charset="0"/>
                <a:cs typeface="Times New Roman" pitchFamily="18" charset="0"/>
              </a:rPr>
              <a:t> yapabilir.</a:t>
            </a:r>
          </a:p>
        </p:txBody>
      </p:sp>
      <p:pic>
        <p:nvPicPr>
          <p:cNvPr id="1026" name="Picture 2" descr="C:\Users\Halil İbrahim Çakır\Desktop\eu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908" y="147627"/>
            <a:ext cx="7757966" cy="1386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15388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131</Words>
  <Application>Microsoft Macintosh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Ofis Teması</vt:lpstr>
      <vt:lpstr>Detaylı Bilgi: www.eub.giresun.edu.tr</vt:lpstr>
    </vt:vector>
  </TitlesOfParts>
  <Company>Oem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ENGELSİZ ÜNİVERSİTE BİRİMİ</dc:title>
  <dc:creator>Halil İbrahim Çakır</dc:creator>
  <cp:lastModifiedBy>AYBUKE GEYIK</cp:lastModifiedBy>
  <cp:revision>6</cp:revision>
  <dcterms:created xsi:type="dcterms:W3CDTF">2021-09-30T18:22:46Z</dcterms:created>
  <dcterms:modified xsi:type="dcterms:W3CDTF">2022-03-12T09:02:41Z</dcterms:modified>
</cp:coreProperties>
</file>